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839B"/>
    <a:srgbClr val="4C99C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4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07F9A-1204-4FDE-AFB0-07E3C9949F95}" type="datetimeFigureOut">
              <a:rPr lang="sk-SK" smtClean="0"/>
              <a:pPr/>
              <a:t>16. 6. 2015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FDB2C-DA02-40B9-802D-236B6F9DB9D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863479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07F9A-1204-4FDE-AFB0-07E3C9949F95}" type="datetimeFigureOut">
              <a:rPr lang="sk-SK" smtClean="0"/>
              <a:pPr/>
              <a:t>16. 6. 2015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FDB2C-DA02-40B9-802D-236B6F9DB9D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095698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07F9A-1204-4FDE-AFB0-07E3C9949F95}" type="datetimeFigureOut">
              <a:rPr lang="sk-SK" smtClean="0"/>
              <a:pPr/>
              <a:t>16. 6. 2015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FDB2C-DA02-40B9-802D-236B6F9DB9D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800668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07F9A-1204-4FDE-AFB0-07E3C9949F95}" type="datetimeFigureOut">
              <a:rPr lang="sk-SK" smtClean="0"/>
              <a:pPr/>
              <a:t>16. 6. 2015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FDB2C-DA02-40B9-802D-236B6F9DB9D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195617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07F9A-1204-4FDE-AFB0-07E3C9949F95}" type="datetimeFigureOut">
              <a:rPr lang="sk-SK" smtClean="0"/>
              <a:pPr/>
              <a:t>16. 6. 2015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FDB2C-DA02-40B9-802D-236B6F9DB9D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551448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07F9A-1204-4FDE-AFB0-07E3C9949F95}" type="datetimeFigureOut">
              <a:rPr lang="sk-SK" smtClean="0"/>
              <a:pPr/>
              <a:t>16. 6. 2015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FDB2C-DA02-40B9-802D-236B6F9DB9D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596428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07F9A-1204-4FDE-AFB0-07E3C9949F95}" type="datetimeFigureOut">
              <a:rPr lang="sk-SK" smtClean="0"/>
              <a:pPr/>
              <a:t>16. 6. 2015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FDB2C-DA02-40B9-802D-236B6F9DB9D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919824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07F9A-1204-4FDE-AFB0-07E3C9949F95}" type="datetimeFigureOut">
              <a:rPr lang="sk-SK" smtClean="0"/>
              <a:pPr/>
              <a:t>16. 6. 2015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FDB2C-DA02-40B9-802D-236B6F9DB9D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793304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07F9A-1204-4FDE-AFB0-07E3C9949F95}" type="datetimeFigureOut">
              <a:rPr lang="sk-SK" smtClean="0"/>
              <a:pPr/>
              <a:t>16. 6. 2015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FDB2C-DA02-40B9-802D-236B6F9DB9D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68086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07F9A-1204-4FDE-AFB0-07E3C9949F95}" type="datetimeFigureOut">
              <a:rPr lang="sk-SK" smtClean="0"/>
              <a:pPr/>
              <a:t>16. 6. 2015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FDB2C-DA02-40B9-802D-236B6F9DB9D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159788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07F9A-1204-4FDE-AFB0-07E3C9949F95}" type="datetimeFigureOut">
              <a:rPr lang="sk-SK" smtClean="0"/>
              <a:pPr/>
              <a:t>16. 6. 2015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FDB2C-DA02-40B9-802D-236B6F9DB9D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003658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07F9A-1204-4FDE-AFB0-07E3C9949F95}" type="datetimeFigureOut">
              <a:rPr lang="sk-SK" smtClean="0"/>
              <a:pPr/>
              <a:t>16. 6. 2015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FDB2C-DA02-40B9-802D-236B6F9DB9D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51299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24479" b="85521" l="68082" r="100000">
                        <a14:foregroundMark x1="73742" y1="78021" x2="79874" y2="77604"/>
                        <a14:foregroundMark x1="76101" y1="83333" x2="82233" y2="79479"/>
                        <a14:foregroundMark x1="71069" y1="78646" x2="77201" y2="78854"/>
                        <a14:foregroundMark x1="70440" y1="78333" x2="76101" y2="79583"/>
                        <a14:foregroundMark x1="81918" y1="82188" x2="81289" y2="79167"/>
                        <a14:foregroundMark x1="83176" y1="81979" x2="80503" y2="79063"/>
                        <a14:foregroundMark x1="85692" y1="30521" x2="83176" y2="31979"/>
                        <a14:foregroundMark x1="77516" y1="30208" x2="78774" y2="32500"/>
                        <a14:foregroundMark x1="78145" y1="32813" x2="78774" y2="33854"/>
                        <a14:foregroundMark x1="69811" y1="78646" x2="70755" y2="79167"/>
                        <a14:foregroundMark x1="75314" y1="82708" x2="79560" y2="79792"/>
                        <a14:foregroundMark x1="75472" y1="81354" x2="77201" y2="80417"/>
                        <a14:backgroundMark x1="72170" y1="46771" x2="68553" y2="56354"/>
                        <a14:backgroundMark x1="73113" y1="57813" x2="71069" y2="67188"/>
                        <a14:backgroundMark x1="77516" y1="34479" x2="70912" y2="36667"/>
                        <a14:backgroundMark x1="76730" y1="32500" x2="72956" y2="35729"/>
                        <a14:backgroundMark x1="77987" y1="34688" x2="73742" y2="30417"/>
                        <a14:backgroundMark x1="81289" y1="51667" x2="81289" y2="51667"/>
                        <a14:backgroundMark x1="76258" y1="30625" x2="76258" y2="32917"/>
                        <a14:backgroundMark x1="75943" y1="27604" x2="75943" y2="30729"/>
                        <a14:backgroundMark x1="77044" y1="33333" x2="78302" y2="34688"/>
                        <a14:backgroundMark x1="77673" y1="33750" x2="78931" y2="34479"/>
                        <a14:backgroundMark x1="76415" y1="30000" x2="76730" y2="30938"/>
                        <a14:backgroundMark x1="95283" y1="58229" x2="91509" y2="62187"/>
                        <a14:backgroundMark x1="90094" y1="56563" x2="92767" y2="55208"/>
                        <a14:backgroundMark x1="75629" y1="80104" x2="70755" y2="82188"/>
                        <a14:backgroundMark x1="77201" y1="80104" x2="71698" y2="81250"/>
                        <a14:backgroundMark x1="90566" y1="47292" x2="90566" y2="48646"/>
                        <a14:backgroundMark x1="90409" y1="46667" x2="89623" y2="49688"/>
                      </a14:backgroundRemoval>
                    </a14:imgEffect>
                    <a14:imgEffect>
                      <a14:sharpenSoften amount="10000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535" t="24450" b="14301"/>
          <a:stretch/>
        </p:blipFill>
        <p:spPr>
          <a:xfrm rot="21426874">
            <a:off x="6309526" y="2259389"/>
            <a:ext cx="2339415" cy="6873947"/>
          </a:xfrm>
          <a:prstGeom prst="rect">
            <a:avLst/>
          </a:prstGeom>
          <a:effectLst/>
        </p:spPr>
      </p:pic>
      <p:pic>
        <p:nvPicPr>
          <p:cNvPr id="8" name="Obrázok 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21903" b="100000" l="7813" r="50439">
                        <a14:foregroundMark x1="20752" y1="69100" x2="15918" y2="79425"/>
                        <a14:foregroundMark x1="44238" y1="71386" x2="47119" y2="84218"/>
                        <a14:foregroundMark x1="35889" y1="34071" x2="34863" y2="72345"/>
                        <a14:foregroundMark x1="36670" y1="32006" x2="38037" y2="36357"/>
                        <a14:foregroundMark x1="33936" y1="37979" x2="33643" y2="52434"/>
                        <a14:foregroundMark x1="34863" y1="32301" x2="37891" y2="33850"/>
                        <a14:foregroundMark x1="32568" y1="34071" x2="33643" y2="36357"/>
                        <a14:foregroundMark x1="26514" y1="57448" x2="22900" y2="67994"/>
                        <a14:foregroundMark x1="41992" y1="60841" x2="42871" y2="66372"/>
                        <a14:foregroundMark x1="32275" y1="46460" x2="33496" y2="48525"/>
                        <a14:foregroundMark x1="29688" y1="47861" x2="33936" y2="47345"/>
                        <a14:foregroundMark x1="31006" y1="53171" x2="32861" y2="69617"/>
                        <a14:foregroundMark x1="28857" y1="46165" x2="29834" y2="46386"/>
                        <a14:backgroundMark x1="20459" y1="59071" x2="16797" y2="66372"/>
                        <a14:backgroundMark x1="22900" y1="59292" x2="20166" y2="63643"/>
                        <a14:backgroundMark x1="39990" y1="35029" x2="39990" y2="35029"/>
                        <a14:backgroundMark x1="40137" y1="62906" x2="40479" y2="66814"/>
                        <a14:backgroundMark x1="41650" y1="69543" x2="40479" y2="67035"/>
                        <a14:backgroundMark x1="27734" y1="62463" x2="26514" y2="66593"/>
                        <a14:backgroundMark x1="49414" y1="89233" x2="48340" y2="98599"/>
                        <a14:backgroundMark x1="27881" y1="60619" x2="28027" y2="62021"/>
                        <a14:backgroundMark x1="24854" y1="69100" x2="26660" y2="66372"/>
                        <a14:backgroundMark x1="15039" y1="71313" x2="8252" y2="85914"/>
                        <a14:backgroundMark x1="11670" y1="82006" x2="11182" y2="83186"/>
                        <a14:backgroundMark x1="28467" y1="59735" x2="27734" y2="61947"/>
                        <a14:backgroundMark x1="28369" y1="58850" x2="27881" y2="61799"/>
                        <a14:backgroundMark x1="24219" y1="69469" x2="26221" y2="66298"/>
                        <a14:backgroundMark x1="23877" y1="69617" x2="26660" y2="65413"/>
                        <a14:backgroundMark x1="31006" y1="44912" x2="31641" y2="44764"/>
                      </a14:backgroundRemoval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55" t="24256" r="50000"/>
          <a:stretch/>
        </p:blipFill>
        <p:spPr>
          <a:xfrm>
            <a:off x="0" y="2636912"/>
            <a:ext cx="3552951" cy="4505798"/>
          </a:xfrm>
          <a:prstGeom prst="rect">
            <a:avLst/>
          </a:prstGeom>
          <a:effectLst/>
        </p:spPr>
      </p:pic>
      <p:pic>
        <p:nvPicPr>
          <p:cNvPr id="7" name="Obrázok 6" descr="1010122_1016899238326643_1334104689808923479_n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27500" b="89479" l="59259" r="85926">
                        <a14:foregroundMark x1="72963" y1="32188" x2="74074" y2="56354"/>
                        <a14:foregroundMark x1="77778" y1="31146" x2="77778" y2="46875"/>
                        <a14:foregroundMark x1="80741" y1="34688" x2="77037" y2="43750"/>
                        <a14:foregroundMark x1="69630" y1="31458" x2="75556" y2="40833"/>
                        <a14:foregroundMark x1="67407" y1="36042" x2="73148" y2="38438"/>
                        <a14:foregroundMark x1="67407" y1="35938" x2="68333" y2="34063"/>
                        <a14:foregroundMark x1="71296" y1="30729" x2="74259" y2="33229"/>
                        <a14:foregroundMark x1="78519" y1="66771" x2="80000" y2="76146"/>
                        <a14:foregroundMark x1="80370" y1="73542" x2="77778" y2="76146"/>
                        <a14:foregroundMark x1="80741" y1="73438" x2="80741" y2="75417"/>
                        <a14:foregroundMark x1="80370" y1="72708" x2="80741" y2="73646"/>
                        <a14:foregroundMark x1="79444" y1="72083" x2="80370" y2="72708"/>
                        <a14:foregroundMark x1="67963" y1="42188" x2="65926" y2="45521"/>
                        <a14:backgroundMark x1="61667" y1="56771" x2="65000" y2="68750"/>
                        <a14:backgroundMark x1="84074" y1="48021" x2="84815" y2="51771"/>
                        <a14:backgroundMark x1="83704" y1="56146" x2="84444" y2="60000"/>
                        <a14:backgroundMark x1="63889" y1="43438" x2="62037" y2="47604"/>
                        <a14:backgroundMark x1="63704" y1="47083" x2="63889" y2="48646"/>
                        <a14:backgroundMark x1="63889" y1="48958" x2="63148" y2="50521"/>
                        <a14:backgroundMark x1="64630" y1="48958" x2="62593" y2="51042"/>
                        <a14:backgroundMark x1="62593" y1="50938" x2="62037" y2="53125"/>
                        <a14:backgroundMark x1="62778" y1="50729" x2="62778" y2="55313"/>
                      </a14:backgroundRemoval>
                    </a14:imgEffect>
                  </a14:imgLayer>
                </a14:imgProps>
              </a:ext>
            </a:extLst>
          </a:blip>
          <a:srcRect l="59333" t="25850" r="10801" b="9051"/>
          <a:stretch>
            <a:fillRect/>
          </a:stretch>
        </p:blipFill>
        <p:spPr>
          <a:xfrm>
            <a:off x="5364088" y="2492896"/>
            <a:ext cx="1728192" cy="6696744"/>
          </a:xfrm>
          <a:prstGeom prst="rect">
            <a:avLst/>
          </a:prstGeom>
          <a:effectLst/>
        </p:spPr>
      </p:pic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9969" b="100000" l="10000" r="90000">
                        <a14:foregroundMark x1="57969" y1="19003" x2="59062" y2="27259"/>
                        <a14:foregroundMark x1="62813" y1="16978" x2="62813" y2="16978"/>
                        <a14:foregroundMark x1="64531" y1="17445" x2="64531" y2="17445"/>
                        <a14:foregroundMark x1="60313" y1="18069" x2="60313" y2="18069"/>
                        <a14:foregroundMark x1="61250" y1="16044" x2="58125" y2="17757"/>
                        <a14:foregroundMark x1="57188" y1="19159" x2="55781" y2="23676"/>
                        <a14:foregroundMark x1="65938" y1="18380" x2="67969" y2="20872"/>
                        <a14:foregroundMark x1="58750" y1="17601" x2="59531" y2="23520"/>
                        <a14:foregroundMark x1="62031" y1="25389" x2="60000" y2="16355"/>
                        <a14:backgroundMark x1="23906" y1="98754" x2="23906" y2="98754"/>
                        <a14:backgroundMark x1="52344" y1="96885" x2="52344" y2="96885"/>
                        <a14:backgroundMark x1="50469" y1="96729" x2="50469" y2="96729"/>
                        <a14:backgroundMark x1="52969" y1="93925" x2="50938" y2="98442"/>
                        <a14:backgroundMark x1="76094" y1="95016" x2="82656" y2="84579"/>
                        <a14:backgroundMark x1="46875" y1="99221" x2="51406" y2="99377"/>
                        <a14:backgroundMark x1="49688" y1="30685" x2="51406" y2="18536"/>
                        <a14:backgroundMark x1="50000" y1="68536" x2="49688" y2="66044"/>
                        <a14:backgroundMark x1="81406" y1="44704" x2="81094" y2="62617"/>
                        <a14:backgroundMark x1="78125" y1="48287" x2="79219" y2="58255"/>
                        <a14:backgroundMark x1="36719" y1="13396" x2="32188" y2="74143"/>
                        <a14:backgroundMark x1="41875" y1="19159" x2="41406" y2="64798"/>
                        <a14:backgroundMark x1="41406" y1="34424" x2="48125" y2="58879"/>
                        <a14:backgroundMark x1="50313" y1="41900" x2="47656" y2="66667"/>
                        <a14:backgroundMark x1="82813" y1="78037" x2="84688" y2="91277"/>
                        <a14:backgroundMark x1="80000" y1="81308" x2="79688" y2="88785"/>
                        <a14:backgroundMark x1="75469" y1="94704" x2="78438" y2="94860"/>
                        <a14:backgroundMark x1="72656" y1="95950" x2="75000" y2="89875"/>
                        <a14:backgroundMark x1="67500" y1="15576" x2="51563" y2="15265"/>
                        <a14:backgroundMark x1="53438" y1="16355" x2="68750" y2="13707"/>
                        <a14:backgroundMark x1="54219" y1="18847" x2="69219" y2="12461"/>
                        <a14:backgroundMark x1="52969" y1="23209" x2="62656" y2="11994"/>
                        <a14:backgroundMark x1="53906" y1="19938" x2="67188" y2="127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848" r="21535"/>
          <a:stretch/>
        </p:blipFill>
        <p:spPr>
          <a:xfrm>
            <a:off x="3923928" y="2209755"/>
            <a:ext cx="1743075" cy="4648245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14" name="Oválna bublina 13"/>
          <p:cNvSpPr/>
          <p:nvPr/>
        </p:nvSpPr>
        <p:spPr>
          <a:xfrm>
            <a:off x="0" y="1824292"/>
            <a:ext cx="1979712" cy="2016224"/>
          </a:xfrm>
          <a:prstGeom prst="wedgeEllipseCallout">
            <a:avLst>
              <a:gd name="adj1" fmla="val 44991"/>
              <a:gd name="adj2" fmla="val 4273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b="1" dirty="0" smtClean="0">
                <a:latin typeface="Century Gothic" pitchFamily="34" charset="0"/>
              </a:rPr>
              <a:t>Julia: 17 ans, elle est fan de mode  et elle aime les vêtements. Elle déteste les sports.</a:t>
            </a:r>
            <a:endParaRPr lang="fr-FR" sz="1500" b="1" dirty="0">
              <a:latin typeface="Century Gothic" pitchFamily="34" charset="0"/>
            </a:endParaRPr>
          </a:p>
        </p:txBody>
      </p:sp>
      <p:pic>
        <p:nvPicPr>
          <p:cNvPr id="11" name="Obrázok 10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9969" b="100000" l="10000" r="90000">
                        <a14:foregroundMark x1="40156" y1="62773" x2="39844" y2="91121"/>
                        <a14:foregroundMark x1="34531" y1="74611" x2="22031" y2="93146"/>
                        <a14:foregroundMark x1="42813" y1="17913" x2="43438" y2="27103"/>
                        <a14:foregroundMark x1="43906" y1="21495" x2="42344" y2="34112"/>
                        <a14:foregroundMark x1="43750" y1="19938" x2="42500" y2="33178"/>
                        <a14:foregroundMark x1="45313" y1="29283" x2="43906" y2="19626"/>
                        <a14:foregroundMark x1="23125" y1="38941" x2="23594" y2="50156"/>
                        <a14:foregroundMark x1="22969" y1="39875" x2="22500" y2="47196"/>
                        <a14:foregroundMark x1="27656" y1="63396" x2="22969" y2="48442"/>
                        <a14:foregroundMark x1="29531" y1="18847" x2="26406" y2="37539"/>
                        <a14:foregroundMark x1="28750" y1="19159" x2="25938" y2="39720"/>
                        <a14:backgroundMark x1="23906" y1="98754" x2="23906" y2="98754"/>
                        <a14:backgroundMark x1="52344" y1="96885" x2="52344" y2="96885"/>
                        <a14:backgroundMark x1="50469" y1="96729" x2="50469" y2="96729"/>
                        <a14:backgroundMark x1="52969" y1="93925" x2="50938" y2="98442"/>
                        <a14:backgroundMark x1="76094" y1="95016" x2="82656" y2="84579"/>
                        <a14:backgroundMark x1="46875" y1="99221" x2="51406" y2="99377"/>
                        <a14:backgroundMark x1="49688" y1="30685" x2="51406" y2="18536"/>
                        <a14:backgroundMark x1="81406" y1="44704" x2="81094" y2="62617"/>
                        <a14:backgroundMark x1="25938" y1="60748" x2="27656" y2="66511"/>
                        <a14:backgroundMark x1="78125" y1="48287" x2="79219" y2="58255"/>
                        <a14:backgroundMark x1="60313" y1="23520" x2="63594" y2="95016"/>
                        <a14:backgroundMark x1="68281" y1="37072" x2="67500" y2="62928"/>
                        <a14:backgroundMark x1="53438" y1="29283" x2="65781" y2="82555"/>
                        <a14:backgroundMark x1="55781" y1="22897" x2="67969" y2="18069"/>
                        <a14:backgroundMark x1="65781" y1="45016" x2="81406" y2="57165"/>
                        <a14:backgroundMark x1="66094" y1="66044" x2="73906" y2="72741"/>
                        <a14:backgroundMark x1="67656" y1="96729" x2="80156" y2="91589"/>
                        <a14:backgroundMark x1="71406" y1="87227" x2="70938" y2="69315"/>
                        <a14:backgroundMark x1="60781" y1="66822" x2="58438" y2="50312"/>
                        <a14:backgroundMark x1="56875" y1="61059" x2="57031" y2="49533"/>
                        <a14:backgroundMark x1="56563" y1="71651" x2="59844" y2="61994"/>
                        <a14:backgroundMark x1="53750" y1="68692" x2="58281" y2="59190"/>
                        <a14:backgroundMark x1="53125" y1="56698" x2="54688" y2="88318"/>
                        <a14:backgroundMark x1="52188" y1="77882" x2="52188" y2="70872"/>
                        <a14:backgroundMark x1="52188" y1="69626" x2="52969" y2="65576"/>
                        <a14:backgroundMark x1="51875" y1="66044" x2="53750" y2="602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004" r="45462"/>
          <a:stretch/>
        </p:blipFill>
        <p:spPr>
          <a:xfrm>
            <a:off x="2987824" y="2209754"/>
            <a:ext cx="1600200" cy="4648245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12" name="Oválna bublina 11"/>
          <p:cNvSpPr/>
          <p:nvPr/>
        </p:nvSpPr>
        <p:spPr>
          <a:xfrm>
            <a:off x="962968" y="163625"/>
            <a:ext cx="2563095" cy="2021631"/>
          </a:xfrm>
          <a:prstGeom prst="wedgeEllipseCallout">
            <a:avLst>
              <a:gd name="adj1" fmla="val 35347"/>
              <a:gd name="adj2" fmla="val 97774"/>
            </a:avLst>
          </a:prstGeom>
          <a:solidFill>
            <a:srgbClr val="FF8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b="1" dirty="0" smtClean="0">
                <a:latin typeface="Century Gothic" pitchFamily="34" charset="0"/>
              </a:rPr>
              <a:t>Natalia: 18 ans, elle aime le sport, elle fait du jogging et elle est passionnée de mode et elle adore le théâtre.</a:t>
            </a:r>
            <a:endParaRPr lang="fr-FR" sz="1500" b="1" dirty="0">
              <a:latin typeface="Century Gothic" pitchFamily="34" charset="0"/>
            </a:endParaRPr>
          </a:p>
        </p:txBody>
      </p:sp>
      <p:sp>
        <p:nvSpPr>
          <p:cNvPr id="13" name="Oválna bublina 12"/>
          <p:cNvSpPr/>
          <p:nvPr/>
        </p:nvSpPr>
        <p:spPr>
          <a:xfrm>
            <a:off x="3131840" y="404664"/>
            <a:ext cx="2244328" cy="2443978"/>
          </a:xfrm>
          <a:prstGeom prst="wedgeEllipseCallout">
            <a:avLst>
              <a:gd name="adj1" fmla="val 12211"/>
              <a:gd name="adj2" fmla="val 63198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b="1" dirty="0" smtClean="0">
                <a:latin typeface="Century Gothic" pitchFamily="34" charset="0"/>
              </a:rPr>
              <a:t>Sona: 18 ans, </a:t>
            </a:r>
            <a:r>
              <a:rPr lang="sk-SK" sz="1500" b="1" dirty="0" smtClean="0">
                <a:latin typeface="Century Gothic" pitchFamily="34" charset="0"/>
              </a:rPr>
              <a:t/>
            </a:r>
            <a:br>
              <a:rPr lang="sk-SK" sz="1500" b="1" dirty="0" smtClean="0">
                <a:latin typeface="Century Gothic" pitchFamily="34" charset="0"/>
              </a:rPr>
            </a:br>
            <a:r>
              <a:rPr lang="fr-FR" sz="1500" b="1" dirty="0" smtClean="0">
                <a:latin typeface="Century Gothic" pitchFamily="34" charset="0"/>
              </a:rPr>
              <a:t>elle adore la musique, elle fait de la batterie. Elle est folle de théâtre et elle aime la littérature.</a:t>
            </a:r>
            <a:endParaRPr lang="fr-FR" sz="1500" b="1" dirty="0">
              <a:latin typeface="Century Gothic" pitchFamily="34" charset="0"/>
            </a:endParaRPr>
          </a:p>
        </p:txBody>
      </p:sp>
      <p:sp>
        <p:nvSpPr>
          <p:cNvPr id="15" name="Oválna bublina 14"/>
          <p:cNvSpPr/>
          <p:nvPr/>
        </p:nvSpPr>
        <p:spPr>
          <a:xfrm>
            <a:off x="5076056" y="144016"/>
            <a:ext cx="2351013" cy="2492896"/>
          </a:xfrm>
          <a:prstGeom prst="wedgeEllipseCallout">
            <a:avLst>
              <a:gd name="adj1" fmla="val -17320"/>
              <a:gd name="adj2" fmla="val 68853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b="1" dirty="0" smtClean="0">
                <a:latin typeface="Century Gothic" pitchFamily="34" charset="0"/>
              </a:rPr>
              <a:t>Tatiana: 18</a:t>
            </a:r>
            <a:r>
              <a:rPr lang="sk-SK" sz="1500" b="1" dirty="0" smtClean="0">
                <a:latin typeface="Century Gothic" pitchFamily="34" charset="0"/>
              </a:rPr>
              <a:t> </a:t>
            </a:r>
            <a:r>
              <a:rPr lang="fr-FR" sz="1500" b="1" dirty="0" smtClean="0">
                <a:latin typeface="Century Gothic" pitchFamily="34" charset="0"/>
              </a:rPr>
              <a:t>ans et demi, elle aime la nature et les animaux. Elle est passionnée de musique. Elle déteste les sports.</a:t>
            </a:r>
            <a:endParaRPr lang="fr-FR" sz="1500" b="1" dirty="0">
              <a:latin typeface="Century Gothic" pitchFamily="34" charset="0"/>
            </a:endParaRPr>
          </a:p>
        </p:txBody>
      </p:sp>
      <p:sp>
        <p:nvSpPr>
          <p:cNvPr id="16" name="Oválna bublina 15"/>
          <p:cNvSpPr/>
          <p:nvPr/>
        </p:nvSpPr>
        <p:spPr>
          <a:xfrm>
            <a:off x="7092280" y="548680"/>
            <a:ext cx="2304256" cy="2184292"/>
          </a:xfrm>
          <a:prstGeom prst="wedgeEllipseCallout">
            <a:avLst>
              <a:gd name="adj1" fmla="val -26764"/>
              <a:gd name="adj2" fmla="val 5934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b="1" dirty="0" smtClean="0">
                <a:latin typeface="Century Gothic" pitchFamily="34" charset="0"/>
                <a:ea typeface="SimHei" pitchFamily="49" charset="-122"/>
                <a:cs typeface="David" pitchFamily="34" charset="-79"/>
              </a:rPr>
              <a:t>Le personnage inconnu: 18 ans, il est fou de littérature. Il aime le sport et il </a:t>
            </a:r>
            <a:r>
              <a:rPr lang="fr-FR" sz="1500" b="1" dirty="0" smtClean="0">
                <a:latin typeface="Century Gothic" pitchFamily="34" charset="0"/>
                <a:ea typeface="SimHei" pitchFamily="49" charset="-122"/>
                <a:cs typeface="David" pitchFamily="34" charset="-79"/>
              </a:rPr>
              <a:t>pr</a:t>
            </a:r>
            <a:r>
              <a:rPr lang="sk-SK" sz="1500" b="1" dirty="0" smtClean="0">
                <a:latin typeface="Century Gothic" pitchFamily="34" charset="0"/>
                <a:ea typeface="SimHei" pitchFamily="49" charset="-122"/>
                <a:cs typeface="David" pitchFamily="34" charset="-79"/>
              </a:rPr>
              <a:t>é</a:t>
            </a:r>
            <a:r>
              <a:rPr lang="fr-FR" sz="1500" b="1" dirty="0" smtClean="0">
                <a:latin typeface="Century Gothic" pitchFamily="34" charset="0"/>
                <a:ea typeface="SimHei" pitchFamily="49" charset="-122"/>
                <a:cs typeface="David" pitchFamily="34" charset="-79"/>
              </a:rPr>
              <a:t>fère</a:t>
            </a:r>
            <a:r>
              <a:rPr lang="sk-SK" sz="1500" b="1" dirty="0" smtClean="0">
                <a:latin typeface="Century Gothic" pitchFamily="34" charset="0"/>
                <a:ea typeface="SimHei" pitchFamily="49" charset="-122"/>
                <a:cs typeface="David" pitchFamily="34" charset="-79"/>
              </a:rPr>
              <a:t> </a:t>
            </a:r>
            <a:r>
              <a:rPr lang="sk-SK" sz="1500" b="1" dirty="0" err="1" smtClean="0">
                <a:latin typeface="Century Gothic" pitchFamily="34" charset="0"/>
                <a:ea typeface="SimHei" pitchFamily="49" charset="-122"/>
                <a:cs typeface="David" pitchFamily="34" charset="-79"/>
              </a:rPr>
              <a:t>le</a:t>
            </a:r>
            <a:r>
              <a:rPr lang="sk-SK" sz="1500" b="1" dirty="0" smtClean="0">
                <a:latin typeface="Century Gothic" pitchFamily="34" charset="0"/>
                <a:ea typeface="SimHei" pitchFamily="49" charset="-122"/>
                <a:cs typeface="David" pitchFamily="34" charset="-79"/>
              </a:rPr>
              <a:t> </a:t>
            </a:r>
            <a:r>
              <a:rPr lang="fr-FR" sz="1500" b="1" dirty="0" smtClean="0">
                <a:latin typeface="Century Gothic" pitchFamily="34" charset="0"/>
                <a:ea typeface="SimHei" pitchFamily="49" charset="-122"/>
                <a:cs typeface="David" pitchFamily="34" charset="-79"/>
              </a:rPr>
              <a:t>floorball.</a:t>
            </a:r>
            <a:endParaRPr lang="fr-FR" sz="1500" b="1" dirty="0">
              <a:latin typeface="Century Gothic" pitchFamily="34" charset="0"/>
              <a:ea typeface="SimHei" pitchFamily="49" charset="-122"/>
              <a:cs typeface="David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530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103</Words>
  <Application>Microsoft Office PowerPoint</Application>
  <PresentationFormat>Prezentácia na obrazovke (4:3)</PresentationFormat>
  <Paragraphs>5</Paragraphs>
  <Slides>1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</vt:i4>
      </vt:variant>
    </vt:vector>
  </HeadingPairs>
  <TitlesOfParts>
    <vt:vector size="2" baseType="lpstr">
      <vt:lpstr>Motív Office</vt:lpstr>
      <vt:lpstr>Snímka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Učiteľ</dc:creator>
  <cp:lastModifiedBy>Zastupca</cp:lastModifiedBy>
  <cp:revision>17</cp:revision>
  <dcterms:created xsi:type="dcterms:W3CDTF">2015-06-11T22:06:46Z</dcterms:created>
  <dcterms:modified xsi:type="dcterms:W3CDTF">2015-06-16T17:37:48Z</dcterms:modified>
</cp:coreProperties>
</file>